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12192000" cy="6858000"/>
  <p:notesSz cx="6858000" cy="9144000"/>
  <p:embeddedFontLst>
    <p:embeddedFont>
      <p:font typeface="Avenir Black" panose="02000503020000020003" pitchFamily="2" charset="0"/>
      <p:bold r:id="rId11"/>
      <p:italic r:id="rId12"/>
      <p:boldItalic r:id="rId13"/>
    </p:embeddedFont>
    <p:embeddedFont>
      <p:font typeface="Avenir Book" panose="02000503020000020003" pitchFamily="2" charset="0"/>
      <p:regular r:id="rId14"/>
      <p:italic r:id="rId15"/>
    </p:embeddedFont>
    <p:embeddedFont>
      <p:font typeface="Avenir Medium" panose="02000503020000020003" pitchFamily="2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9"/>
    <p:restoredTop sz="94522"/>
  </p:normalViewPr>
  <p:slideViewPr>
    <p:cSldViewPr snapToGrid="0" snapToObjects="1">
      <p:cViewPr varScale="1">
        <p:scale>
          <a:sx n="115" d="100"/>
          <a:sy n="115" d="100"/>
        </p:scale>
        <p:origin x="224" y="232"/>
      </p:cViewPr>
      <p:guideLst/>
    </p:cSldViewPr>
  </p:slideViewPr>
  <p:outlineViewPr>
    <p:cViewPr>
      <p:scale>
        <a:sx n="33" d="100"/>
        <a:sy n="33" d="100"/>
      </p:scale>
      <p:origin x="0" y="-18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venir Book" panose="02000503020000020003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venir Book" panose="02000503020000020003" pitchFamily="2" charset="0"/>
              </a:defRPr>
            </a:lvl1pPr>
          </a:lstStyle>
          <a:p>
            <a:fld id="{C7320D4F-9C91-A94F-BF9D-08E4FA737ECA}" type="datetimeFigureOut">
              <a:rPr lang="fr-FR" smtClean="0"/>
              <a:pPr/>
              <a:t>19/05/2020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venir Book" panose="02000503020000020003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venir Book" panose="02000503020000020003" pitchFamily="2" charset="0"/>
              </a:defRPr>
            </a:lvl1pPr>
          </a:lstStyle>
          <a:p>
            <a:fld id="{A885D2C4-08C6-C74B-A8F1-8BC6221E22A6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7387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5D2C4-08C6-C74B-A8F1-8BC6221E22A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049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5D2C4-08C6-C74B-A8F1-8BC6221E22A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99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67D11-B8EE-7D44-BC56-C681F490C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423FA-6C3F-5141-84B5-5345452AD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38D45-A2AF-5A49-893F-238F400F8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69BF-C4F0-7142-B3D1-F34D0D750709}" type="datetimeFigureOut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C4613-B50C-564F-A046-143E1C0E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FCA61-2A3A-D347-ABD4-4AABBD74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0349-198E-B843-A1DB-E4A75CDC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7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22A3E-9158-464B-88AA-00DE09CB6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EF1CF7-42A5-F74B-82F3-9D5142DF2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AEECD-7D22-A243-8A7D-B15E2E4C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69BF-C4F0-7142-B3D1-F34D0D750709}" type="datetimeFigureOut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EDDC8-A34A-1342-95CA-F50E5E38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09E8D-D6AA-4E4D-8849-BE879B25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0349-198E-B843-A1DB-E4A75CDC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EF0E41-8F44-D643-97FC-8CCD77794A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BAE9C-7CB8-6143-8AA9-2A4B6D545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305E3-9AF7-3D4B-B514-7187B0DA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69BF-C4F0-7142-B3D1-F34D0D750709}" type="datetimeFigureOut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B4ECB-35A7-A247-A144-A38EDC74C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B0BDB-83E4-EA40-9964-9F9113601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0349-198E-B843-A1DB-E4A75CDC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F86C6-67A7-E64A-9F0C-F62187669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900EE-08B9-9B45-8F38-5180E7725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A12E7-46CC-EB45-8E6D-D7D05A5D6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69BF-C4F0-7142-B3D1-F34D0D750709}" type="datetimeFigureOut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3B0F6-0D11-5943-8D9B-B449616D3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EA54C-EE7C-4449-B51C-5E98DC8C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0349-198E-B843-A1DB-E4A75CDC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2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0196-50E7-AF4C-AF8B-F5D1A10B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AE4BC-2F8B-6E4E-B905-91F26AF4B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01E4D-1520-4E40-8D38-2EAE3734E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69BF-C4F0-7142-B3D1-F34D0D750709}" type="datetimeFigureOut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A0249-EF82-9247-9246-6BD7B8CBE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3FFCB-9D99-AF46-A08F-ADB53B3D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0349-198E-B843-A1DB-E4A75CDC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1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2ED57-7136-A14E-B6E9-4852C546E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73456-01FE-5C46-8392-37B20065B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79B30-BB79-1A4F-9B90-BB6ED0436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6775C-B99B-5A4C-853E-7D5F2BB9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69BF-C4F0-7142-B3D1-F34D0D750709}" type="datetimeFigureOut">
              <a:rPr lang="en-US" smtClean="0"/>
              <a:t>5/19/20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D74E0-57C3-2442-8569-23B3DE9E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04347-7C34-224F-A8ED-126CAE5BC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0349-198E-B843-A1DB-E4A75CDC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7F23-4E9E-8140-BD84-ED03413D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3ADB6-8D64-AF42-844A-1FD6094E8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2CCED-940B-2344-A088-61E4CCC46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E0E58C-B6C8-AE4D-AC82-45C792D89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A515C-3A96-B845-B833-18C4422A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50038B-7840-BF43-81B5-CA44EEE29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69BF-C4F0-7142-B3D1-F34D0D750709}" type="datetimeFigureOut">
              <a:rPr lang="en-US" smtClean="0"/>
              <a:t>5/19/20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4EC593-2299-AE4C-93B8-F5EEDFBC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37E4BA-8685-C842-8FAC-A1A4AE5A6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0349-198E-B843-A1DB-E4A75CDC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6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9978-D7A6-C54A-BAFC-310987D0D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B3877-542C-8B48-B040-F8DCC5832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69BF-C4F0-7142-B3D1-F34D0D750709}" type="datetimeFigureOut">
              <a:rPr lang="en-US" smtClean="0"/>
              <a:t>5/19/20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49A788-7084-384F-A79B-873DF1C97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58AD9-06A3-0145-9BF8-63DE57988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0349-198E-B843-A1DB-E4A75CDC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C86B63-0305-3D42-8D1F-EEEBDB23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69BF-C4F0-7142-B3D1-F34D0D750709}" type="datetimeFigureOut">
              <a:rPr lang="en-US" smtClean="0"/>
              <a:t>5/19/20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243764-5EB4-ED41-9658-28EC4E7E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EE5A9-B8D5-8B46-8824-71457BDD6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0349-198E-B843-A1DB-E4A75CDC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8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572E-85E7-394A-99BE-A67AF44F5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FE345-2A4F-A245-AA1C-489133B97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C9984-1085-B542-9208-65AFD8CF3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09F2E-069A-A54A-A9FB-EA6E9CE35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69BF-C4F0-7142-B3D1-F34D0D750709}" type="datetimeFigureOut">
              <a:rPr lang="en-US" smtClean="0"/>
              <a:t>5/19/20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2BF5F-7C89-2741-98B8-33DB7F55B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1ED6F-518F-1F4A-B41F-C1ADBE46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0349-198E-B843-A1DB-E4A75CDC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6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781B-CD5D-AE4C-B83A-797063CD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360B83-C2B6-3B4D-A67D-40CE0B177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54A89-B128-7440-9DC4-7A12D3F54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02441-8D9B-934D-91B8-679DDCC3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69BF-C4F0-7142-B3D1-F34D0D750709}" type="datetimeFigureOut">
              <a:rPr lang="en-US" smtClean="0"/>
              <a:t>5/19/20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0CAF0-F3C5-1E4E-A005-E49A3B9D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6E8DA-D5C1-0F40-8A77-2639896C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0349-198E-B843-A1DB-E4A75CDC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3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87062F-09DC-DC4D-9992-1B485458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89D74-2931-7E47-AC6F-D254BA4ED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0C7EC-1EBA-ED47-8800-63D58733B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F94D69BF-C4F0-7142-B3D1-F34D0D750709}" type="datetimeFigureOut">
              <a:rPr lang="en-US" smtClean="0"/>
              <a:pPr/>
              <a:t>5/19/20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A5ABF-ADBF-C54F-BB7C-B611E97CF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C2436-DAD3-2F49-891F-4A80F4F7B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FECF0349-198E-B843-A1DB-E4A75CDC9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07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D7B7-B74A-DD43-912C-55E6FC4AE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863" y="2235200"/>
            <a:ext cx="9508273" cy="2387600"/>
          </a:xfrm>
        </p:spPr>
        <p:txBody>
          <a:bodyPr numCol="2">
            <a:normAutofit fontScale="90000"/>
          </a:bodyPr>
          <a:lstStyle/>
          <a:p>
            <a:pPr algn="l"/>
            <a:r>
              <a:rPr lang="fr-FR" dirty="0"/>
              <a:t>COVID-19 </a:t>
            </a:r>
            <a:br>
              <a:rPr lang="fr-FR" dirty="0"/>
            </a:br>
            <a:r>
              <a:rPr lang="fr-FR" b="0" dirty="0">
                <a:latin typeface="Avenir Medium" panose="02000503020000020003" pitchFamily="2" charset="0"/>
              </a:rPr>
              <a:t>Module </a:t>
            </a:r>
            <a:r>
              <a:rPr lang="fr-FR" b="0" noProof="0" dirty="0">
                <a:latin typeface="Avenir Medium" panose="02000503020000020003" pitchFamily="2" charset="0"/>
              </a:rPr>
              <a:t>4 : </a:t>
            </a:r>
            <a:br>
              <a:rPr lang="fr-FR" b="0" noProof="0" dirty="0">
                <a:latin typeface="Avenir Medium" panose="02000503020000020003" pitchFamily="2" charset="0"/>
              </a:rPr>
            </a:br>
            <a:br>
              <a:rPr lang="fr-FR" b="0" noProof="0" dirty="0">
                <a:latin typeface="Avenir Medium" panose="02000503020000020003" pitchFamily="2" charset="0"/>
              </a:rPr>
            </a:br>
            <a:br>
              <a:rPr lang="fr-FR" b="0" noProof="0" dirty="0">
                <a:latin typeface="Avenir Medium" panose="02000503020000020003" pitchFamily="2" charset="0"/>
              </a:rPr>
            </a:br>
            <a:r>
              <a:rPr lang="fr-FR" b="0" noProof="0" dirty="0">
                <a:latin typeface="Avenir Medium" panose="02000503020000020003" pitchFamily="2" charset="0"/>
              </a:rPr>
              <a:t>Grossesse et accouchement</a:t>
            </a:r>
          </a:p>
        </p:txBody>
      </p:sp>
    </p:spTree>
    <p:extLst>
      <p:ext uri="{BB962C8B-B14F-4D97-AF65-F5344CB8AC3E}">
        <p14:creationId xmlns:p14="http://schemas.microsoft.com/office/powerpoint/2010/main" val="162698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A2BB7-C95A-1A44-B887-5A7C265F4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Buts et objectifs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A53D6-A6AA-9842-BFA9-ECC81F927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noProof="0" dirty="0"/>
              <a:t>À la fin de cette session, vous serez en mesure de:</a:t>
            </a:r>
          </a:p>
          <a:p>
            <a:pPr marL="0" indent="0">
              <a:buNone/>
            </a:pPr>
            <a:endParaRPr lang="fr-FR" noProof="0" dirty="0"/>
          </a:p>
          <a:p>
            <a:pPr lvl="0"/>
            <a:r>
              <a:rPr lang="fr-FR" noProof="0" dirty="0"/>
              <a:t>Comprendre comment prendre soin des femmes enceintes pendant la pandémie de COVID-19.</a:t>
            </a:r>
          </a:p>
          <a:p>
            <a:pPr lvl="0"/>
            <a:r>
              <a:rPr lang="fr-FR" noProof="0" dirty="0"/>
              <a:t>Tenir compte de l'impact du COVID-19 sur la prestation sûre de soins prénatals, périnatals et postnatals.</a:t>
            </a:r>
          </a:p>
          <a:p>
            <a:pPr lvl="0"/>
            <a:r>
              <a:rPr lang="fr-FR" noProof="0" dirty="0"/>
              <a:t>Conseiller les femmes et leurs familles sur le COVID-19 ainsi que sur l'allaitement et les soins du nouveau-né.</a:t>
            </a:r>
          </a:p>
          <a:p>
            <a:pPr marL="0" indent="0">
              <a:buNone/>
            </a:pPr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914471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56CB3-5869-CE43-9DC8-7F733A4F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fr-FR" noProof="0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03D6C-81D0-8048-A19E-02FB71310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1"/>
            <a:ext cx="5127029" cy="2565400"/>
          </a:xfrm>
        </p:spPr>
        <p:txBody>
          <a:bodyPr>
            <a:normAutofit fontScale="92500"/>
          </a:bodyPr>
          <a:lstStyle/>
          <a:p>
            <a:pPr marL="0" lvl="0" indent="0" algn="just">
              <a:buNone/>
            </a:pPr>
            <a:r>
              <a:rPr lang="fr-FR" sz="2400" noProof="0" dirty="0"/>
              <a:t>Jusqu'à présent, rien ne prouve que les femmes enceintes qui contractent cette infection courent plus de risques de complications graves que tout autre individu en bonne santé.</a:t>
            </a:r>
            <a:r>
              <a:rPr lang="fr-FR" sz="2400" noProof="0" dirty="0">
                <a:effectLst/>
              </a:rPr>
              <a:t> Elles doivent prendre les mêmes précautions pour éviter l'infection par le COVID-19 que les autres personnes</a:t>
            </a:r>
            <a:endParaRPr lang="fr-FR" sz="2400" noProof="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46B788-C5BA-A241-BDB8-62B8B60C4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572" y="1138242"/>
            <a:ext cx="5358498" cy="458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96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18B3-6792-3042-B352-BE157097B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noProof="0" dirty="0"/>
              <a:t>Prendre soin des femmes enceintes fréquentant le centre de santé</a:t>
            </a:r>
            <a:endParaRPr lang="fr-FR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537A2-AED9-624D-B2DA-E67CD2BD8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399"/>
            <a:ext cx="10515600" cy="3865563"/>
          </a:xfrm>
        </p:spPr>
        <p:txBody>
          <a:bodyPr/>
          <a:lstStyle/>
          <a:p>
            <a:pPr algn="just"/>
            <a:r>
              <a:rPr lang="fr-FR" noProof="0" dirty="0"/>
              <a:t>Les femmes doivent être encouragées à fréquenter le centre de santé pour les soins maternels.</a:t>
            </a:r>
          </a:p>
          <a:p>
            <a:pPr algn="just"/>
            <a:r>
              <a:rPr lang="fr-FR" noProof="0" dirty="0"/>
              <a:t>Les professionnels de santé doivent rassurer les femmes sur le fait qu'elles ne courent pas un plus grand risque de maladie grave à cause du COVID-19.</a:t>
            </a:r>
          </a:p>
          <a:p>
            <a:pPr algn="just"/>
            <a:r>
              <a:rPr lang="fr-FR" noProof="0" dirty="0"/>
              <a:t>Le contrôle et la prévention des infections par le COVID-19 sont les mêmes pour les femmes fréquentant l'établissement de santé pour les soins maternels que pour tous les patients.</a:t>
            </a:r>
          </a:p>
        </p:txBody>
      </p:sp>
    </p:spTree>
    <p:extLst>
      <p:ext uri="{BB962C8B-B14F-4D97-AF65-F5344CB8AC3E}">
        <p14:creationId xmlns:p14="http://schemas.microsoft.com/office/powerpoint/2010/main" val="256964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8A1A6-4662-9E4A-B064-B0B707AB8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Soins pendant l'accouchement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423C4-067F-3746-AD5D-33A651FC3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noProof="0" dirty="0"/>
              <a:t>Lorsque le COVID-19 </a:t>
            </a:r>
            <a:r>
              <a:rPr lang="fr-FR" b="1" noProof="0" dirty="0"/>
              <a:t>n’est pas </a:t>
            </a:r>
            <a:r>
              <a:rPr lang="fr-FR" noProof="0" dirty="0"/>
              <a:t>suspecté, les professionnels de santé doivent porter :</a:t>
            </a:r>
          </a:p>
          <a:p>
            <a:pPr lvl="1"/>
            <a:r>
              <a:rPr lang="fr-FR" noProof="0" dirty="0"/>
              <a:t>Un masque facial médical</a:t>
            </a:r>
          </a:p>
          <a:p>
            <a:pPr lvl="1"/>
            <a:r>
              <a:rPr lang="fr-FR" noProof="0" dirty="0"/>
              <a:t>Des lunettes en plastique</a:t>
            </a:r>
          </a:p>
          <a:p>
            <a:pPr lvl="1"/>
            <a:r>
              <a:rPr lang="fr-FR" noProof="0" dirty="0"/>
              <a:t>Des gants jetables</a:t>
            </a:r>
          </a:p>
          <a:p>
            <a:r>
              <a:rPr lang="fr-FR" noProof="0" dirty="0"/>
              <a:t>La famille est autorisée à être présente.</a:t>
            </a:r>
          </a:p>
          <a:p>
            <a:pPr lvl="1"/>
            <a:r>
              <a:rPr lang="fr-FR" noProof="0" dirty="0"/>
              <a:t>Si l'espace est petit, le nombre de membres de la famille doit être restreint.</a:t>
            </a:r>
          </a:p>
          <a:p>
            <a:pPr lvl="1"/>
            <a:r>
              <a:rPr lang="fr-FR" noProof="0" dirty="0"/>
              <a:t>La famille doit être guidée pour maintenir une distance physique de 2 mètres dans les zones d'attente.</a:t>
            </a:r>
          </a:p>
        </p:txBody>
      </p:sp>
    </p:spTree>
    <p:extLst>
      <p:ext uri="{BB962C8B-B14F-4D97-AF65-F5344CB8AC3E}">
        <p14:creationId xmlns:p14="http://schemas.microsoft.com/office/powerpoint/2010/main" val="230093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3054B-57D9-5F40-8D35-8A59DA2C1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178395"/>
            <a:ext cx="10515600" cy="1325563"/>
          </a:xfrm>
        </p:spPr>
        <p:txBody>
          <a:bodyPr/>
          <a:lstStyle/>
          <a:p>
            <a:r>
              <a:rPr lang="fr-FR" noProof="0" dirty="0"/>
              <a:t>Soins pendant l'accouchement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EC137-FB3D-AA4A-8451-FA91728E0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348229"/>
            <a:ext cx="11112500" cy="416154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sz="2600" noProof="0" dirty="0"/>
              <a:t>Lorsque le COVID-19 </a:t>
            </a:r>
            <a:r>
              <a:rPr lang="fr-FR" sz="2600" b="1" noProof="0" dirty="0"/>
              <a:t>est</a:t>
            </a:r>
            <a:r>
              <a:rPr lang="fr-FR" sz="2600" noProof="0" dirty="0"/>
              <a:t> suspecté ou diagnostiqué, les professionnels de santé doivent porter :</a:t>
            </a:r>
          </a:p>
          <a:p>
            <a:pPr lvl="1" algn="just"/>
            <a:r>
              <a:rPr lang="fr-FR" noProof="0" dirty="0"/>
              <a:t>Un écran facial</a:t>
            </a:r>
          </a:p>
          <a:p>
            <a:pPr lvl="1" algn="just"/>
            <a:r>
              <a:rPr lang="fr-FR" noProof="0" dirty="0"/>
              <a:t>Un masque médical</a:t>
            </a:r>
          </a:p>
          <a:p>
            <a:pPr lvl="1" algn="just"/>
            <a:r>
              <a:rPr lang="fr-FR" noProof="0" dirty="0"/>
              <a:t>Une blouse à manches longues propre et non stérile</a:t>
            </a:r>
          </a:p>
          <a:p>
            <a:pPr lvl="1" algn="just"/>
            <a:r>
              <a:rPr lang="fr-FR" noProof="0" dirty="0"/>
              <a:t>Des gants</a:t>
            </a:r>
          </a:p>
          <a:p>
            <a:pPr algn="just"/>
            <a:r>
              <a:rPr lang="fr-FR" sz="2600" noProof="0" dirty="0"/>
              <a:t>Les directives sur les soins à prodiguer à un patient suspecté ou diagnostiqué de COVID-19, énoncées dans le module « COVID-19 : Contrôle et prévention des infections », doivent être suivies.</a:t>
            </a:r>
          </a:p>
          <a:p>
            <a:pPr algn="just"/>
            <a:r>
              <a:rPr lang="fr-FR" sz="2600" noProof="0" dirty="0"/>
              <a:t>Dans la mesure du possible, la famille doit être invitée à attendre dans une zone d'attente séparée pour les autres visiteurs et guidée sur le maintien d'une distance physique de 2 mètres dans tout l'établissement de santé.</a:t>
            </a:r>
            <a:r>
              <a:rPr lang="fr-FR" sz="2600" noProof="0" dirty="0">
                <a:effectLst/>
              </a:rPr>
              <a:t> </a:t>
            </a:r>
            <a:endParaRPr lang="fr-FR" sz="2600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3D1B8-3690-A34C-A270-97A47EED80DF}"/>
              </a:ext>
            </a:extLst>
          </p:cNvPr>
          <p:cNvSpPr txBox="1"/>
          <p:nvPr/>
        </p:nvSpPr>
        <p:spPr>
          <a:xfrm>
            <a:off x="596900" y="5509771"/>
            <a:ext cx="1111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FF0000"/>
                </a:solidFill>
                <a:latin typeface="Avenir Book" panose="02000503020000020003" pitchFamily="2" charset="0"/>
              </a:rPr>
              <a:t>Le risque de COVID-19 ne doit pas influencer les décisions quant à la nécessité d'une césarienne, qui doit être effectuée lorsqu'elle est médicalement indiquée.</a:t>
            </a:r>
          </a:p>
        </p:txBody>
      </p:sp>
    </p:spTree>
    <p:extLst>
      <p:ext uri="{BB962C8B-B14F-4D97-AF65-F5344CB8AC3E}">
        <p14:creationId xmlns:p14="http://schemas.microsoft.com/office/powerpoint/2010/main" val="159257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AAFDA-86BC-FB46-906E-8ECA0076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noProof="0" dirty="0"/>
              <a:t>Allaitement maternel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77B392-39F8-6F4E-A856-F22F191F4C82}"/>
              </a:ext>
            </a:extLst>
          </p:cNvPr>
          <p:cNvSpPr txBox="1"/>
          <p:nvPr/>
        </p:nvSpPr>
        <p:spPr>
          <a:xfrm>
            <a:off x="6654800" y="2589084"/>
            <a:ext cx="469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venir Book" panose="02000503020000020003" pitchFamily="2" charset="0"/>
              </a:rPr>
              <a:t>L'allaitement améliore la survie et doit être encouragée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FA6ECA-C2A6-6F44-AD0D-FC715AC0B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5042106" cy="4351338"/>
          </a:xfrm>
        </p:spPr>
      </p:pic>
    </p:spTree>
    <p:extLst>
      <p:ext uri="{BB962C8B-B14F-4D97-AF65-F5344CB8AC3E}">
        <p14:creationId xmlns:p14="http://schemas.microsoft.com/office/powerpoint/2010/main" val="3775338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EDE47-FC04-1A4E-9C70-C4FE8DF0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Prendre soin du nouveau-né</a:t>
            </a:r>
            <a:endParaRPr lang="fr-FR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C7190-2C55-CE48-965F-509D2E514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7333"/>
            <a:ext cx="10515600" cy="32035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noProof="0" dirty="0"/>
              <a:t>Toutes les femmes, qu'elles soient ou non atteintes par le COVID-19 doivent :</a:t>
            </a:r>
          </a:p>
          <a:p>
            <a:pPr marL="0" indent="0">
              <a:buNone/>
            </a:pPr>
            <a:endParaRPr lang="fr-FR" noProof="0" dirty="0"/>
          </a:p>
          <a:p>
            <a:r>
              <a:rPr lang="fr-FR" noProof="0" dirty="0"/>
              <a:t>Être encouragées à pratiquer le peau à peau avec leur nouveau-né.</a:t>
            </a:r>
            <a:br>
              <a:rPr lang="fr-FR" noProof="0" dirty="0"/>
            </a:br>
            <a:endParaRPr lang="fr-FR" noProof="0" dirty="0"/>
          </a:p>
          <a:p>
            <a:r>
              <a:rPr lang="fr-FR" noProof="0" dirty="0"/>
              <a:t>Se laver les mains avant et après avoir touché le bébé.</a:t>
            </a:r>
            <a:br>
              <a:rPr lang="fr-FR" noProof="0" dirty="0"/>
            </a:br>
            <a:endParaRPr lang="fr-FR" noProof="0" dirty="0"/>
          </a:p>
          <a:p>
            <a:r>
              <a:rPr lang="fr-FR" noProof="0" dirty="0"/>
              <a:t>Garder toutes les surfaces propres.</a:t>
            </a:r>
          </a:p>
        </p:txBody>
      </p:sp>
    </p:spTree>
    <p:extLst>
      <p:ext uri="{BB962C8B-B14F-4D97-AF65-F5344CB8AC3E}">
        <p14:creationId xmlns:p14="http://schemas.microsoft.com/office/powerpoint/2010/main" val="4046952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471</Words>
  <Application>Microsoft Macintosh PowerPoint</Application>
  <PresentationFormat>Widescreen</PresentationFormat>
  <Paragraphs>41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Avenir Black</vt:lpstr>
      <vt:lpstr>Arial</vt:lpstr>
      <vt:lpstr>Avenir Medium</vt:lpstr>
      <vt:lpstr>Avenir Book</vt:lpstr>
      <vt:lpstr>Office Theme</vt:lpstr>
      <vt:lpstr>COVID-19  Module 4 :    Grossesse et accouchement</vt:lpstr>
      <vt:lpstr>Buts et objectifs</vt:lpstr>
      <vt:lpstr>Introduction</vt:lpstr>
      <vt:lpstr>Prendre soin des femmes enceintes fréquentant le centre de santé</vt:lpstr>
      <vt:lpstr>Soins pendant l'accouchement</vt:lpstr>
      <vt:lpstr>Soins pendant l'accouchement</vt:lpstr>
      <vt:lpstr>Allaitement maternel</vt:lpstr>
      <vt:lpstr>Prendre soin du nouveau-né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4: COVID-19: Pregnancy and Childbirth</dc:title>
  <dc:creator>Jeremy Wright</dc:creator>
  <cp:lastModifiedBy>Owen Martell</cp:lastModifiedBy>
  <cp:revision>10</cp:revision>
  <dcterms:created xsi:type="dcterms:W3CDTF">2020-05-18T17:59:27Z</dcterms:created>
  <dcterms:modified xsi:type="dcterms:W3CDTF">2020-05-19T12:57:03Z</dcterms:modified>
</cp:coreProperties>
</file>